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/>
    <p:restoredTop sz="94663"/>
  </p:normalViewPr>
  <p:slideViewPr>
    <p:cSldViewPr snapToGrid="0" snapToObjects="1">
      <p:cViewPr>
        <p:scale>
          <a:sx n="131" d="100"/>
          <a:sy n="131" d="100"/>
        </p:scale>
        <p:origin x="1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4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4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3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2CFEE-E677-9D43-AFB2-E84955E1163E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D8EB2-5F7F-9C47-B058-582F995E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541"/>
            <a:ext cx="9144000" cy="436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E5860-6461-5C49-8C07-788CE1A4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5" y="215194"/>
            <a:ext cx="2052735" cy="1579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001D6A-E7DE-1349-96B5-C3A763847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14" y="280174"/>
            <a:ext cx="1957186" cy="144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02E48C-48FF-264B-B2CE-16C369AB8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453" y="315484"/>
            <a:ext cx="1957186" cy="14808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12F08-38C6-4543-B24D-73B3F094730E}"/>
              </a:ext>
            </a:extLst>
          </p:cNvPr>
          <p:cNvSpPr txBox="1"/>
          <p:nvPr/>
        </p:nvSpPr>
        <p:spPr>
          <a:xfrm>
            <a:off x="424543" y="1863083"/>
            <a:ext cx="804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                                    </a:t>
            </a:r>
            <a:r>
              <a:rPr lang="en-US" altLang="zh-CN" dirty="0"/>
              <a:t>2016				</a:t>
            </a:r>
            <a:r>
              <a:rPr lang="zh-CN" altLang="en-US" dirty="0"/>
              <a:t>     </a:t>
            </a:r>
            <a:r>
              <a:rPr lang="en-US" altLang="zh-CN" dirty="0"/>
              <a:t>2017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17DC27-E2C2-F740-AD68-895FBB234F99}"/>
              </a:ext>
            </a:extLst>
          </p:cNvPr>
          <p:cNvSpPr txBox="1"/>
          <p:nvPr/>
        </p:nvSpPr>
        <p:spPr>
          <a:xfrm>
            <a:off x="3875314" y="6368143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2014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083B0-1207-2F48-8D81-76657A8D2601}"/>
              </a:ext>
            </a:extLst>
          </p:cNvPr>
          <p:cNvSpPr txBox="1"/>
          <p:nvPr/>
        </p:nvSpPr>
        <p:spPr>
          <a:xfrm>
            <a:off x="6602185" y="2892375"/>
            <a:ext cx="22751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vehicle</a:t>
            </a:r>
            <a:r>
              <a:rPr lang="zh-CN" altLang="en-US" dirty="0"/>
              <a:t> </a:t>
            </a:r>
            <a:r>
              <a:rPr lang="en-US" altLang="zh-CN" dirty="0"/>
              <a:t>registration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</a:p>
          <a:p>
            <a:endParaRPr lang="en-US" dirty="0"/>
          </a:p>
          <a:p>
            <a:r>
              <a:rPr lang="en-US" dirty="0"/>
              <a:t>NY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77.7%</a:t>
            </a:r>
          </a:p>
          <a:p>
            <a:r>
              <a:rPr lang="en-US" altLang="zh-CN" dirty="0"/>
              <a:t>NJ:</a:t>
            </a:r>
            <a:r>
              <a:rPr lang="zh-CN" altLang="en-US" dirty="0"/>
              <a:t>   </a:t>
            </a:r>
            <a:r>
              <a:rPr lang="en-US" altLang="zh-CN" dirty="0"/>
              <a:t>9.7%</a:t>
            </a:r>
          </a:p>
          <a:p>
            <a:r>
              <a:rPr lang="en-US" altLang="zh-CN" dirty="0"/>
              <a:t>PA:</a:t>
            </a:r>
            <a:r>
              <a:rPr lang="zh-CN" altLang="en-US" dirty="0"/>
              <a:t>   </a:t>
            </a:r>
            <a:r>
              <a:rPr lang="en-US" altLang="zh-CN" dirty="0"/>
              <a:t>2.5%</a:t>
            </a:r>
          </a:p>
          <a:p>
            <a:r>
              <a:rPr lang="en-US" altLang="zh-CN" dirty="0"/>
              <a:t>……</a:t>
            </a:r>
          </a:p>
          <a:p>
            <a:r>
              <a:rPr lang="en-US" altLang="zh-CN" dirty="0"/>
              <a:t>WY:</a:t>
            </a:r>
            <a:r>
              <a:rPr lang="zh-CN" altLang="en-US" dirty="0"/>
              <a:t> </a:t>
            </a:r>
            <a:r>
              <a:rPr lang="en-US" altLang="zh-CN" dirty="0"/>
              <a:t>0.00003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976DF-7688-D749-BF44-A5D22B67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75"/>
            <a:ext cx="6466036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F71FA-F3C8-B941-8F29-0D55C95DE46D}"/>
              </a:ext>
            </a:extLst>
          </p:cNvPr>
          <p:cNvSpPr txBox="1"/>
          <p:nvPr/>
        </p:nvSpPr>
        <p:spPr>
          <a:xfrm>
            <a:off x="6466036" y="402230"/>
            <a:ext cx="236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Broadway</a:t>
            </a:r>
          </a:p>
          <a:p>
            <a:r>
              <a:rPr lang="zh-CN" altLang="en-US" dirty="0"/>
              <a:t>              </a:t>
            </a:r>
            <a:r>
              <a:rPr lang="en-US" altLang="zh-CN" dirty="0"/>
              <a:t>201980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zh-CN" altLang="en-US" dirty="0"/>
              <a:t> </a:t>
            </a:r>
            <a:r>
              <a:rPr lang="en-US" altLang="zh-CN" dirty="0"/>
              <a:t>AVE</a:t>
            </a:r>
            <a:r>
              <a:rPr lang="zh-CN" altLang="en-US" baseline="30000" dirty="0"/>
              <a:t> </a:t>
            </a:r>
            <a:endParaRPr lang="en-US" altLang="zh-CN" baseline="30000" dirty="0"/>
          </a:p>
          <a:p>
            <a:r>
              <a:rPr lang="zh-CN" altLang="en-US" dirty="0"/>
              <a:t>              </a:t>
            </a:r>
            <a:r>
              <a:rPr lang="en-US" altLang="zh-CN" dirty="0"/>
              <a:t>148186</a:t>
            </a:r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5AVE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		97622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18F37-194D-BA4A-ADDA-13F049CB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1" y="1096070"/>
            <a:ext cx="1152453" cy="1152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79EB4-E0DA-C642-98F7-F4A3DE17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01" y="3010711"/>
            <a:ext cx="1149952" cy="1152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E725A-58C5-CE41-8CAA-94443B21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243" y="4910922"/>
            <a:ext cx="1146210" cy="1139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56339-7CB2-A948-9D8A-F0E2B3DB58ED}"/>
              </a:ext>
            </a:extLst>
          </p:cNvPr>
          <p:cNvSpPr txBox="1"/>
          <p:nvPr/>
        </p:nvSpPr>
        <p:spPr>
          <a:xfrm>
            <a:off x="233464" y="402230"/>
            <a:ext cx="40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3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52</Words>
  <Application>Microsoft Macintosh PowerPoint</Application>
  <PresentationFormat>On-screen Show (4:3)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Enze</dc:creator>
  <cp:lastModifiedBy>Wang Enze</cp:lastModifiedBy>
  <cp:revision>4</cp:revision>
  <dcterms:created xsi:type="dcterms:W3CDTF">2019-12-06T23:25:39Z</dcterms:created>
  <dcterms:modified xsi:type="dcterms:W3CDTF">2019-12-07T00:35:14Z</dcterms:modified>
</cp:coreProperties>
</file>